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9" r:id="rId3"/>
    <p:sldId id="264" r:id="rId4"/>
    <p:sldId id="260" r:id="rId5"/>
    <p:sldId id="261" r:id="rId6"/>
    <p:sldId id="26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02B93-6457-4FDC-9F6F-0481B329BE61}" type="datetimeFigureOut">
              <a:rPr lang="zh-TW" altLang="en-US" smtClean="0"/>
              <a:t>2022/9/14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3BB7D-BB44-4039-96B5-119E9FEB96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75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0427-DDA9-442E-AEF2-4DE0268173EE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3BA0-5343-4D05-8A1B-224C813308AC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24FB-8841-42DF-AC75-BC4154C7E543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0412-0924-4F56-80F2-67535F5D69EE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37F1-E4B0-4A18-8396-615C7AA942B5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1309-3B59-46FF-ACA7-759B0FBB9E35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AB86-5AA7-4673-A080-CB03FE57C9E7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1E18-1F1A-4406-8044-DC456DD56175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C97E-97EC-4CA4-9011-EB63C2EEB9F2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5BFE-BAAA-46C8-AAE6-388A7CE59769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48C5542-12FE-4EA7-9E23-E9C76EE27DFD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33031AA-3CAD-4A35-952F-435B90F703AA}" type="datetime1">
              <a:rPr lang="en-US" altLang="zh-TW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kmudormbo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kmudormboo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kmudormboo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5020FC-FCE7-462A-B4BC-2D9AD3D12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6543" y="2386744"/>
            <a:ext cx="10138914" cy="1645920"/>
          </a:xfrm>
        </p:spPr>
        <p:txBody>
          <a:bodyPr>
            <a:noAutofit/>
          </a:bodyPr>
          <a:lstStyle/>
          <a:p>
            <a:r>
              <a:rPr lang="en-US" altLang="zh-TW" sz="4000" b="1" dirty="0"/>
              <a:t>Epidemic prevention measures for confirmed cases in the dormitory</a:t>
            </a:r>
            <a:endParaRPr lang="zh-TW" altLang="en-US" sz="4000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B3A9966-451B-4177-B7BA-936C12C48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zh-TW" b="1" dirty="0" smtClean="0"/>
              <a:t>KMU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OSA</a:t>
            </a:r>
            <a:endParaRPr lang="zh-TW" altLang="en-US" b="1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39764AD-1243-44F6-8B87-B25EF5583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87" y="3941210"/>
            <a:ext cx="2980198" cy="306000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7D3C2F0-F381-4655-AF4E-76B9B4E0C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7127" y="3786996"/>
            <a:ext cx="2809163" cy="3071004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5ACEE4-8088-4801-8132-8B07B1FE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1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zh-TW" sz="3200" b="1" dirty="0" smtClean="0"/>
              <a:t>When someone get positive result for rapid test in the room</a:t>
            </a:r>
            <a:endParaRPr lang="zh-TW" altLang="en-US" sz="32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3ACF3E-DBEA-4029-BC2B-4D15E0B5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083" y="1802922"/>
            <a:ext cx="8131834" cy="4692770"/>
          </a:xfrm>
        </p:spPr>
        <p:txBody>
          <a:bodyPr>
            <a:normAutofit/>
          </a:bodyPr>
          <a:lstStyle/>
          <a:p>
            <a:pPr marL="0" lvl="0" indent="0">
              <a:lnSpc>
                <a:spcPct val="125000"/>
              </a:lnSpc>
              <a:buNone/>
            </a:pPr>
            <a:r>
              <a:rPr lang="en-US" altLang="zh-TW" sz="2000" dirty="0">
                <a:latin typeface="Calibri" panose="020F0502020204030204" pitchFamily="34" charset="0"/>
                <a:cs typeface="Calibri" panose="020F0502020204030204" pitchFamily="34" charset="0"/>
              </a:rPr>
              <a:t>For residents who are positive for rapid test and their </a:t>
            </a:r>
            <a:r>
              <a:rPr lang="en-US" altLang="zh-TW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roommates</a:t>
            </a:r>
          </a:p>
          <a:p>
            <a:pPr marL="342900" lvl="0" indent="-342900">
              <a:lnSpc>
                <a:spcPct val="125000"/>
              </a:lnSpc>
              <a:buAutoNum type="arabicParenBoth"/>
            </a:pPr>
            <a:r>
              <a:rPr lang="en-US" altLang="zh-TW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</a:t>
            </a:r>
            <a:r>
              <a:rPr lang="en-US" altLang="zh-TW" sz="2000" dirty="0">
                <a:latin typeface="Calibri" panose="020F0502020204030204" pitchFamily="34" charset="0"/>
                <a:cs typeface="Calibri" panose="020F0502020204030204" pitchFamily="34" charset="0"/>
              </a:rPr>
              <a:t>notify the dorm leaders, dorm manager, mentors and Division of Health Service (during office hours) or the Campus Security Center (night time and holidays), and fill out the school’s COVID-19 case self-report </a:t>
            </a:r>
            <a:r>
              <a:rPr lang="en-US" altLang="zh-TW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questionnaire.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AutoNum type="arabicParenBoth"/>
            </a:pPr>
            <a:r>
              <a:rPr lang="en-US" altLang="zh-TW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Take </a:t>
            </a:r>
            <a:r>
              <a:rPr lang="en-US" altLang="zh-TW" sz="2000" dirty="0">
                <a:latin typeface="Calibri" panose="020F0502020204030204" pitchFamily="34" charset="0"/>
                <a:cs typeface="Calibri" panose="020F0502020204030204" pitchFamily="34" charset="0"/>
              </a:rPr>
              <a:t>the initiative to PM the dormitory fan page </a:t>
            </a:r>
            <a:r>
              <a:rPr lang="en-US" altLang="zh-TW" sz="20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KMUDormbook</a:t>
            </a:r>
            <a:r>
              <a:rPr lang="en-US" altLang="zh-TW" sz="2000" dirty="0">
                <a:latin typeface="Calibri" panose="020F0502020204030204" pitchFamily="34" charset="0"/>
                <a:cs typeface="Calibri" panose="020F0502020204030204" pitchFamily="34" charset="0"/>
              </a:rPr>
              <a:t> on FB, informing  your basic information (Dorm + room/bed number + student ID + name), identity (confirmed case/confirmed case's roommate), and current location.</a:t>
            </a:r>
          </a:p>
          <a:p>
            <a:pPr marL="342900" indent="-342900">
              <a:lnSpc>
                <a:spcPct val="125000"/>
              </a:lnSpc>
              <a:buFont typeface="Arial" panose="020B0604020202020204" pitchFamily="34" charset="0"/>
              <a:buAutoNum type="arabicParenBoth"/>
            </a:pPr>
            <a:r>
              <a:rPr lang="en-US" altLang="zh-TW" sz="2000" dirty="0">
                <a:latin typeface="Calibri" panose="020F0502020204030204" pitchFamily="34" charset="0"/>
                <a:cs typeface="Calibri" panose="020F0502020204030204" pitchFamily="34" charset="0"/>
              </a:rPr>
              <a:t>Follow the instructions of the dorm leaders/manager to move with the epidemic prevention route.</a:t>
            </a:r>
            <a:endParaRPr lang="zh-TW" altLang="zh-TW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D81E439-169C-44BF-B345-8A3AD155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7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8D6B2487-D58E-4BF4-B246-37A03BD17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45" y="989665"/>
            <a:ext cx="9728108" cy="570757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1F37FE22-3207-4ACE-8DD8-FDD2E39B17E4}"/>
              </a:ext>
            </a:extLst>
          </p:cNvPr>
          <p:cNvSpPr/>
          <p:nvPr/>
        </p:nvSpPr>
        <p:spPr>
          <a:xfrm>
            <a:off x="4113478" y="254050"/>
            <a:ext cx="4117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u="sng" dirty="0" err="1" smtClean="0">
                <a:hlinkClick r:id="rId3"/>
              </a:rPr>
              <a:t>KMUDormbook</a:t>
            </a:r>
            <a:endParaRPr lang="zh-TW" altLang="en-US" sz="3600" b="1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4473FD0A-F5C4-439A-A03C-9CCDBF39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圓角矩形 3">
            <a:extLst>
              <a:ext uri="{FF2B5EF4-FFF2-40B4-BE49-F238E27FC236}">
                <a16:creationId xmlns:a16="http://schemas.microsoft.com/office/drawing/2014/main" id="{98668D0D-E4FD-796B-77AF-19EDD8F2D295}"/>
              </a:ext>
            </a:extLst>
          </p:cNvPr>
          <p:cNvSpPr/>
          <p:nvPr/>
        </p:nvSpPr>
        <p:spPr>
          <a:xfrm>
            <a:off x="5367647" y="2873829"/>
            <a:ext cx="5486400" cy="3823413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EEAE54-161C-A3D8-8EFE-FC9AA28D7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396" y="2847084"/>
            <a:ext cx="3876901" cy="38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3684679" y="3569676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Contact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9319846" y="1351004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PM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zh-TW" sz="3200" b="1" dirty="0" smtClean="0"/>
              <a:t>Positive result should be evaluated by a doctor</a:t>
            </a:r>
            <a:endParaRPr lang="zh-TW" altLang="en-US" sz="32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3ACF3E-DBEA-4029-BC2B-4D15E0B5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083" y="1802922"/>
            <a:ext cx="8131834" cy="469277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altLang="zh-TW" sz="2000" dirty="0"/>
              <a:t>If your result of rapid test is positive, please write your name and </a:t>
            </a:r>
            <a:r>
              <a:rPr lang="en-US" altLang="zh-TW" sz="2000" dirty="0" smtClean="0"/>
              <a:t>the date </a:t>
            </a:r>
            <a:r>
              <a:rPr lang="en-US" altLang="zh-TW" sz="2000" dirty="0"/>
              <a:t>of collection on the reagent, seal the reagent, and take it to a clinic by a taxi or non- mass transit for medical treatment and take the medicines according to the symptoms.</a:t>
            </a:r>
            <a:endParaRPr lang="zh-TW" altLang="zh-TW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8F95761-FBA3-4493-A3DA-E9087F30E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zh-TW" sz="3200" b="1" dirty="0" smtClean="0"/>
              <a:t>quarantine days for the roommates of a confirmed case</a:t>
            </a:r>
            <a:endParaRPr lang="zh-TW" altLang="en-US" sz="3200" b="1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5C5B9AF-14B2-4D94-9EB1-FDE607DB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31136" y="2347897"/>
            <a:ext cx="7729728" cy="3101983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Roommates (close contacts) who have not taken three doses of the vaccine will need to take a three-day home quarantine + four-day self-initiated epidemic prevention; if you have taken the three doses, you shall take a seven-day self-initiated epidemic prevention. </a:t>
            </a:r>
          </a:p>
          <a:p>
            <a:r>
              <a:rPr lang="en-US" altLang="zh-TW" sz="2000" dirty="0" smtClean="0"/>
              <a:t>For </a:t>
            </a:r>
            <a:r>
              <a:rPr lang="en-US" altLang="zh-TW" sz="2000" dirty="0"/>
              <a:t>home quarantine and self-initiated epidemic prevention, residents are not allowed to enter the campus, and will need to have a negative result for rapid test within two days when going </a:t>
            </a:r>
            <a:r>
              <a:rPr lang="en-US" altLang="zh-TW" sz="2000" dirty="0" smtClean="0"/>
              <a:t>out during</a:t>
            </a:r>
            <a:r>
              <a:rPr lang="en-US" altLang="zh-TW" sz="2000" dirty="0"/>
              <a:t> self-initiated epidemic </a:t>
            </a:r>
            <a:r>
              <a:rPr lang="en-US" altLang="zh-TW" sz="2000" dirty="0" smtClean="0"/>
              <a:t>prevention.</a:t>
            </a:r>
            <a:endParaRPr lang="en-US" altLang="zh-TW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976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altLang="zh-TW" sz="3200" b="1" dirty="0" smtClean="0"/>
              <a:t>Taking leaves online for epidemic prevention period</a:t>
            </a:r>
            <a:endParaRPr lang="zh-TW" altLang="en-US" sz="3200" b="1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EF24A5F1-CBBD-43F9-B174-E839AFC6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08030"/>
            <a:ext cx="7729728" cy="4692770"/>
          </a:xfrm>
        </p:spPr>
        <p:txBody>
          <a:bodyPr>
            <a:normAutofit/>
          </a:bodyPr>
          <a:lstStyle/>
          <a:p>
            <a:pPr marL="0" indent="0">
              <a:lnSpc>
                <a:spcPct val="125000"/>
              </a:lnSpc>
              <a:buNone/>
            </a:pPr>
            <a:r>
              <a:rPr lang="en-US" altLang="zh-TW" sz="2000" dirty="0"/>
              <a:t>Students who are in their home care/ home quarantine/ self-initiated epidemic prevention period are not allowed to attend the class. Please apply leave on the WAC </a:t>
            </a:r>
            <a:r>
              <a:rPr lang="en-US" altLang="zh-TW" sz="2000" dirty="0" smtClean="0"/>
              <a:t>system </a:t>
            </a:r>
            <a:r>
              <a:rPr lang="en-US" altLang="zh-TW" sz="2000" dirty="0"/>
              <a:t>(https://wac.kmu.edu.tw/), and fill in the reason for taking leaves correctly: </a:t>
            </a:r>
            <a:r>
              <a:rPr lang="en-US" altLang="zh-TW" sz="2000" b="1" dirty="0"/>
              <a:t>epidemic prevention quarantine leave/self-initiated epidemic prevention </a:t>
            </a:r>
            <a:r>
              <a:rPr lang="en-US" altLang="zh-TW" sz="2000" b="1" dirty="0" smtClean="0"/>
              <a:t>leave</a:t>
            </a:r>
            <a:r>
              <a:rPr lang="en-US" altLang="zh-TW" sz="2000" dirty="0" smtClean="0"/>
              <a:t>.</a:t>
            </a:r>
            <a:br>
              <a:rPr lang="en-US" altLang="zh-TW" sz="2000" dirty="0" smtClean="0"/>
            </a:br>
            <a:r>
              <a:rPr lang="en-US" altLang="zh-TW" sz="2000" dirty="0" smtClean="0"/>
              <a:t>Leave’s category please choose【8a</a:t>
            </a:r>
            <a:r>
              <a:rPr lang="zh-TW" altLang="en-US" sz="2000" dirty="0" smtClean="0"/>
              <a:t>防疫隔離假</a:t>
            </a:r>
            <a:r>
              <a:rPr lang="en-US" altLang="zh-TW" sz="2000" dirty="0" smtClean="0"/>
              <a:t>】</a:t>
            </a:r>
            <a:r>
              <a:rPr lang="en-US" altLang="zh-TW" sz="2000" dirty="0"/>
              <a:t>.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1E1B86-B24D-4C57-BE47-9FB1572D95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3" t="38239" r="60089" b="43648"/>
          <a:stretch/>
        </p:blipFill>
        <p:spPr>
          <a:xfrm>
            <a:off x="2327852" y="4686356"/>
            <a:ext cx="7404570" cy="2081885"/>
          </a:xfrm>
          <a:prstGeom prst="rect">
            <a:avLst/>
          </a:prstGeo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A6BF0A-394A-4D61-9943-9AEDA9E3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183120" y="4400699"/>
            <a:ext cx="1113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Category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96951" y="4753763"/>
            <a:ext cx="1732085" cy="257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57150">
                <a:solidFill>
                  <a:srgbClr val="C00000"/>
                </a:solidFill>
              </a:ln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473461" y="5425261"/>
            <a:ext cx="168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Choose reason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12177" y="27168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591924" y="5951594"/>
            <a:ext cx="27156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</a:rPr>
              <a:t>epidemic prevention quarantine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591924" y="6250024"/>
            <a:ext cx="2839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</a:rPr>
              <a:t>self-initiated epidemic prevention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6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TW" sz="3200" b="1" dirty="0"/>
              <a:t>rapid test </a:t>
            </a:r>
            <a:r>
              <a:rPr lang="en-US" altLang="zh-TW" sz="3200" b="1" dirty="0" smtClean="0"/>
              <a:t>kits Collection</a:t>
            </a:r>
            <a:endParaRPr lang="zh-TW" altLang="en-US" sz="3200" b="1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EF24A5F1-CBBD-43F9-B174-E839AFC6A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083" y="1802922"/>
            <a:ext cx="8131834" cy="4692770"/>
          </a:xfrm>
        </p:spPr>
        <p:txBody>
          <a:bodyPr>
            <a:normAutofit/>
          </a:bodyPr>
          <a:lstStyle/>
          <a:p>
            <a:pPr marL="228600" lvl="1" indent="0">
              <a:lnSpc>
                <a:spcPct val="125000"/>
              </a:lnSpc>
              <a:buNone/>
            </a:pPr>
            <a:r>
              <a:rPr lang="en-US" altLang="zh-TW" sz="3000" dirty="0" smtClean="0"/>
              <a:t>In </a:t>
            </a:r>
            <a:r>
              <a:rPr lang="en-US" altLang="zh-TW" sz="3000" dirty="0"/>
              <a:t>line with the policies of </a:t>
            </a:r>
            <a:r>
              <a:rPr lang="en-US" altLang="zh-TW" sz="3000" dirty="0" smtClean="0"/>
              <a:t>MOE, </a:t>
            </a:r>
            <a:r>
              <a:rPr lang="en-US" altLang="zh-TW" sz="3000" dirty="0"/>
              <a:t>the school will provide rapid </a:t>
            </a:r>
            <a:r>
              <a:rPr lang="en-US" altLang="zh-TW" sz="3000" dirty="0" smtClean="0"/>
              <a:t>test kits for the dorm residents.</a:t>
            </a:r>
            <a:r>
              <a:rPr lang="en-US" altLang="zh-TW" sz="3000" dirty="0"/>
              <a:t> Please reach the dorm </a:t>
            </a:r>
            <a:r>
              <a:rPr lang="en-US" altLang="zh-TW" sz="3000" dirty="0" smtClean="0"/>
              <a:t>manager for the collection. 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8B8F40F-6B09-4D09-8930-3416D248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5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93FFD2-1B90-4BE9-9EE7-7A369334E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2309"/>
            <a:ext cx="7729728" cy="1188720"/>
          </a:xfrm>
        </p:spPr>
        <p:txBody>
          <a:bodyPr>
            <a:normAutofit/>
          </a:bodyPr>
          <a:lstStyle/>
          <a:p>
            <a:r>
              <a:rPr lang="en-US" altLang="zh-TW" sz="3200" b="1" dirty="0" smtClean="0"/>
              <a:t>Others</a:t>
            </a:r>
            <a:endParaRPr lang="zh-TW" altLang="en-US" sz="3200" b="1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98B8F40F-6B09-4D09-8930-3416D248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1EEFCA0E-AA20-A938-2961-4A57FADE73A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31136" y="1878008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TW" sz="2400" smtClean="0"/>
              <a:t>If </a:t>
            </a:r>
            <a:r>
              <a:rPr lang="en-US" altLang="zh-TW" sz="2400" dirty="0" smtClean="0"/>
              <a:t>residents have any questions, please reach the dorm leaders/ manager via PM</a:t>
            </a:r>
            <a:r>
              <a:rPr lang="en-US" altLang="zh-TW" sz="2400" dirty="0"/>
              <a:t> the dormitory fan page </a:t>
            </a:r>
            <a:r>
              <a:rPr lang="en-US" altLang="zh-TW" sz="2400" b="1" u="sng" dirty="0" err="1">
                <a:hlinkClick r:id="rId2"/>
              </a:rPr>
              <a:t>KMUDormbook</a:t>
            </a:r>
            <a:r>
              <a:rPr lang="en-US" altLang="zh-TW" sz="2400" dirty="0"/>
              <a:t> on </a:t>
            </a:r>
            <a:r>
              <a:rPr lang="en-US" altLang="zh-TW" sz="2400" dirty="0" smtClean="0"/>
              <a:t>FB.</a:t>
            </a:r>
            <a:endParaRPr lang="en-US" altLang="zh-TW" sz="2400" dirty="0"/>
          </a:p>
          <a:p>
            <a:pPr>
              <a:lnSpc>
                <a:spcPct val="125000"/>
              </a:lnSpc>
            </a:pPr>
            <a:r>
              <a:rPr lang="en-US" altLang="zh-TW" sz="2400" dirty="0" smtClean="0"/>
              <a:t>During office hours, residents could reach dorm manager Miss Su by dialing 07-3121101 ext. 2823.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2598460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547</TotalTime>
  <Words>435</Words>
  <Application>Microsoft Office PowerPoint</Application>
  <PresentationFormat>寬螢幕</PresentationFormat>
  <Paragraphs>34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Gill Sans MT</vt:lpstr>
      <vt:lpstr>微軟正黑體</vt:lpstr>
      <vt:lpstr>新細明體</vt:lpstr>
      <vt:lpstr>Arial</vt:lpstr>
      <vt:lpstr>Calibri</vt:lpstr>
      <vt:lpstr>包裹</vt:lpstr>
      <vt:lpstr>Epidemic prevention measures for confirmed cases in the dormitory</vt:lpstr>
      <vt:lpstr>When someone get positive result for rapid test in the room</vt:lpstr>
      <vt:lpstr>PowerPoint 簡報</vt:lpstr>
      <vt:lpstr>Positive result should be evaluated by a doctor</vt:lpstr>
      <vt:lpstr>quarantine days for the roommates of a confirmed case</vt:lpstr>
      <vt:lpstr>Taking leaves online for epidemic prevention period</vt:lpstr>
      <vt:lpstr>rapid test kits Collection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學生宿舍防疫措施</dc:title>
  <dc:creator>user</dc:creator>
  <cp:lastModifiedBy>user</cp:lastModifiedBy>
  <cp:revision>50</cp:revision>
  <dcterms:created xsi:type="dcterms:W3CDTF">2022-09-07T09:53:11Z</dcterms:created>
  <dcterms:modified xsi:type="dcterms:W3CDTF">2022-09-14T07:23:58Z</dcterms:modified>
</cp:coreProperties>
</file>